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528" y="133003"/>
            <a:ext cx="8496944" cy="884466"/>
          </a:xfrm>
          <a:prstGeom prst="rect">
            <a:avLst/>
          </a:prstGeom>
        </p:spPr>
        <p:txBody>
          <a:bodyPr anchor="ctr"/>
          <a:lstStyle>
            <a:lvl1pPr algn="ctr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247006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12/28/2014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7494"/>
            <a:ext cx="1301512" cy="32184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0" y="2331343"/>
            <a:ext cx="9144000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1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1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1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0" y="18696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Widescreen(16:9)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Widescreen(16:9)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0" y="3118098"/>
            <a:ext cx="154766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CUSTOM</a:t>
            </a:r>
          </a:p>
          <a:p>
            <a:pPr algn="ctr"/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</a:t>
            </a:r>
            <a:endParaRPr lang="en-US" altLang="ko-KR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502</TotalTime>
  <Words>274</Words>
  <Application>Microsoft Office PowerPoint</Application>
  <PresentationFormat>On-screen Show (16:9)</PresentationFormat>
  <Paragraphs>20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20</cp:revision>
  <dcterms:created xsi:type="dcterms:W3CDTF">2014-04-01T16:27:38Z</dcterms:created>
  <dcterms:modified xsi:type="dcterms:W3CDTF">2014-12-28T06:05:33Z</dcterms:modified>
</cp:coreProperties>
</file>