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528" y="133410"/>
            <a:ext cx="8496944" cy="1069514"/>
          </a:xfrm>
          <a:prstGeom prst="rect">
            <a:avLst/>
          </a:prstGeom>
        </p:spPr>
        <p:txBody>
          <a:bodyPr anchor="ctr"/>
          <a:lstStyle>
            <a:lvl1pPr algn="ctr"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311335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253728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4591747"/>
            <a:ext cx="15476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CUSTOM</a:t>
            </a:r>
          </a:p>
          <a:p>
            <a:pPr algn="ctr"/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340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2014-12-28T06:09:28Z</dcterms:modified>
</cp:coreProperties>
</file>