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528" y="133410"/>
            <a:ext cx="8496944" cy="1069514"/>
          </a:xfrm>
          <a:prstGeom prst="rect">
            <a:avLst/>
          </a:prstGeom>
        </p:spPr>
        <p:txBody>
          <a:bodyPr anchor="ctr"/>
          <a:lstStyle>
            <a:lvl1pPr algn="ctr"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04664"/>
            <a:ext cx="1301512" cy="32184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3113350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2537286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Standard (4:3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Standard (4:3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0" y="4591747"/>
            <a:ext cx="154766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CUSTOM</a:t>
            </a:r>
          </a:p>
          <a:p>
            <a:pPr algn="ctr"/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</TotalTime>
  <Words>340</Words>
  <Application>Microsoft Office PowerPoint</Application>
  <PresentationFormat>On-screen Show 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25</cp:revision>
  <dcterms:created xsi:type="dcterms:W3CDTF">2014-04-01T16:35:38Z</dcterms:created>
  <dcterms:modified xsi:type="dcterms:W3CDTF">2014-12-28T06:09:28Z</dcterms:modified>
</cp:coreProperties>
</file>