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1680" y="78180"/>
            <a:ext cx="745232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2924944"/>
            <a:ext cx="4824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1772816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52" y="609329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484784"/>
            <a:ext cx="634704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106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19</cp:revision>
  <dcterms:created xsi:type="dcterms:W3CDTF">2014-04-01T16:35:38Z</dcterms:created>
  <dcterms:modified xsi:type="dcterms:W3CDTF">2014-12-22T09:38:22Z</dcterms:modified>
</cp:coreProperties>
</file>