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2814" y="406881"/>
            <a:ext cx="7416824" cy="870268"/>
          </a:xfrm>
          <a:prstGeom prst="rect">
            <a:avLst/>
          </a:prstGeom>
        </p:spPr>
        <p:txBody>
          <a:bodyPr anchor="ctr"/>
          <a:lstStyle>
            <a:lvl1pPr algn="ctr"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/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/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12/25/2014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808" y="3318801"/>
            <a:ext cx="360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</a:t>
            </a: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HERE    </a:t>
            </a:r>
            <a:endParaRPr kumimoji="0" lang="en-US" altLang="ko-KR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411760" y="4303125"/>
            <a:ext cx="44102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TEMPLATES</a:t>
            </a:r>
            <a:endParaRPr lang="en-US" altLang="ko-KR" sz="32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466" y="2708920"/>
            <a:ext cx="2175083" cy="53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Standard (4:3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needs.This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335</Words>
  <Application>Microsoft Office PowerPoint</Application>
  <PresentationFormat>On-screen Show (4:3)</PresentationFormat>
  <Paragraphs>20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23</cp:revision>
  <dcterms:created xsi:type="dcterms:W3CDTF">2014-04-01T16:35:38Z</dcterms:created>
  <dcterms:modified xsi:type="dcterms:W3CDTF">2014-12-25T10:32:08Z</dcterms:modified>
</cp:coreProperties>
</file>