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EE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 b="0">
                <a:solidFill>
                  <a:srgbClr val="C1EE50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187501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762839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 smtClean="0">
                <a:solidFill>
                  <a:srgbClr val="C1EE50"/>
                </a:solidFill>
                <a:effectLst>
                  <a:glow rad="177800">
                    <a:srgbClr val="C1EE50">
                      <a:alpha val="26000"/>
                    </a:srgbClr>
                  </a:glo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dirty="0" smtClean="0">
                <a:solidFill>
                  <a:srgbClr val="C1EE50"/>
                </a:solidFill>
                <a:effectLst>
                  <a:glow rad="177800">
                    <a:srgbClr val="C1EE50">
                      <a:alpha val="26000"/>
                    </a:srgbClr>
                  </a:glo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 PPT </a:t>
            </a:r>
            <a:r>
              <a:rPr lang="en-US" altLang="ko-KR" sz="3200" dirty="0" smtClean="0">
                <a:solidFill>
                  <a:srgbClr val="C1EE50"/>
                </a:solidFill>
                <a:effectLst>
                  <a:glow rad="177800">
                    <a:srgbClr val="C1EE50">
                      <a:alpha val="26000"/>
                    </a:srgbClr>
                  </a:glo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11" name="TextBox 10">
            <a:hlinkClick r:id="rId2"/>
          </p:cNvPr>
          <p:cNvSpPr txBox="1"/>
          <p:nvPr/>
        </p:nvSpPr>
        <p:spPr>
          <a:xfrm>
            <a:off x="0" y="48045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5916" y="1438879"/>
            <a:ext cx="15121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LogoType</a:t>
            </a:r>
            <a:endParaRPr kumimoji="0" lang="en-US" altLang="ko-KR" sz="14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/>
              <a:t> Click to add title</a:t>
            </a:r>
            <a:endParaRPr lang="ko-KR" alt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107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2014-12-05T06:22:32Z</dcterms:modified>
</cp:coreProperties>
</file>