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E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8DC46-A98C-4237-8745-8668A9204EEE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136CF1-9F47-458E-890A-8688C85968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9591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 algn="ctr">
              <a:defRPr b="0" baseline="0">
                <a:solidFill>
                  <a:srgbClr val="C1EE5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39127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1188041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 PPT </a:t>
            </a:r>
            <a:r>
              <a:rPr lang="en-US" altLang="ko-KR" sz="3200" dirty="0" smtClean="0">
                <a:solidFill>
                  <a:srgbClr val="C1EE50"/>
                </a:solidFill>
                <a:effectLst>
                  <a:glow rad="177800">
                    <a:srgbClr val="C1EE50">
                      <a:alpha val="26000"/>
                    </a:srgbClr>
                  </a:glow>
                </a:effectLst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5916" y="1945614"/>
            <a:ext cx="15121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4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LogoType</a:t>
            </a:r>
            <a:endParaRPr kumimoji="0" lang="en-US" altLang="ko-KR" sz="14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sz="4400" dirty="0" smtClean="0">
                <a:solidFill>
                  <a:srgbClr val="C1EE50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rgbClr val="C1EE50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rgbClr val="C1EE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rgbClr val="C1EE50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rgbClr val="C1EE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2014-12-05T06:22:16Z</dcterms:modified>
</cp:coreProperties>
</file>