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1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11560" y="4844068"/>
            <a:ext cx="8172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11" y="437195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2014-12-28T06:09:18Z</dcterms:modified>
</cp:coreProperties>
</file>