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181520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663079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48072" y="6597932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84" y="602128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2014-12-28T06:09:23Z</dcterms:modified>
</cp:coreProperties>
</file>