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7944" y="184482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67944" y="69269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9329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2014-12-31T05:56:19Z</dcterms:modified>
</cp:coreProperties>
</file>