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ardrop 1"/>
          <p:cNvSpPr/>
          <p:nvPr/>
        </p:nvSpPr>
        <p:spPr>
          <a:xfrm>
            <a:off x="4211961" y="2232"/>
            <a:ext cx="4932040" cy="4932040"/>
          </a:xfrm>
          <a:prstGeom prst="teardrop">
            <a:avLst/>
          </a:prstGeom>
          <a:solidFill>
            <a:schemeClr val="accent6">
              <a:lumMod val="75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ardrop 7"/>
          <p:cNvSpPr/>
          <p:nvPr/>
        </p:nvSpPr>
        <p:spPr>
          <a:xfrm>
            <a:off x="4509192" y="299463"/>
            <a:ext cx="4337579" cy="4337579"/>
          </a:xfrm>
          <a:prstGeom prst="teardrop">
            <a:avLst/>
          </a:prstGeom>
          <a:solidFill>
            <a:schemeClr val="accent6">
              <a:lumMod val="75000"/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211961" y="2530103"/>
            <a:ext cx="493203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accent6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11961" y="1513113"/>
            <a:ext cx="493203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2942" y="3106167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</a:t>
            </a: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Presentation.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101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20</cp:revision>
  <dcterms:created xsi:type="dcterms:W3CDTF">2014-04-01T16:35:38Z</dcterms:created>
  <dcterms:modified xsi:type="dcterms:W3CDTF">2015-11-07T20:24:56Z</dcterms:modified>
</cp:coreProperties>
</file>