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67894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329357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4838395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4410141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271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2015-11-07T19:00:59Z</dcterms:modified>
</cp:coreProperties>
</file>