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267391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4619319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5987471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319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2015-11-07T18:59:38Z</dcterms:modified>
</cp:coreProperties>
</file>