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08" y="-7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5" y="4123407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7544" y="3147814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67546" y="4844068"/>
            <a:ext cx="867645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4522219"/>
            <a:ext cx="1301512" cy="321849"/>
          </a:xfrm>
          <a:prstGeom prst="rect">
            <a:avLst/>
          </a:prstGeom>
        </p:spPr>
      </p:pic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682743" y="711155"/>
            <a:ext cx="29489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ko-KR" sz="2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Custom </a:t>
            </a:r>
            <a:r>
              <a:rPr lang="en-US" altLang="ko-KR" sz="2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lang="en-US" altLang="ko-KR" sz="2400" b="1" dirty="0" smtClean="0">
              <a:solidFill>
                <a:schemeClr val="bg1">
                  <a:lumMod val="6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2035" y="789676"/>
            <a:ext cx="80708" cy="2976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Click to add title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108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15</cp:revision>
  <dcterms:created xsi:type="dcterms:W3CDTF">2014-04-01T16:27:38Z</dcterms:created>
  <dcterms:modified xsi:type="dcterms:W3CDTF">2014-12-02T10:37:36Z</dcterms:modified>
</cp:coreProperties>
</file>