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1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0876" y="5661248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70876" y="4509120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470876" y="6525344"/>
            <a:ext cx="86731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192" y="360364"/>
            <a:ext cx="1301512" cy="321849"/>
          </a:xfrm>
          <a:prstGeom prst="rect">
            <a:avLst/>
          </a:prstGeom>
        </p:spPr>
      </p:pic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686900" y="1249596"/>
            <a:ext cx="29489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ko-KR" sz="28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Custom </a:t>
            </a:r>
            <a:r>
              <a:rPr lang="en-US" altLang="ko-KR" sz="28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lang="en-US" altLang="ko-KR" sz="2800" b="1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6192" y="1358894"/>
            <a:ext cx="80708" cy="29761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17</cp:revision>
  <dcterms:created xsi:type="dcterms:W3CDTF">2014-04-01T16:35:38Z</dcterms:created>
  <dcterms:modified xsi:type="dcterms:W3CDTF">2014-12-02T10:34:42Z</dcterms:modified>
</cp:coreProperties>
</file>