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0876" y="566124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0876" y="450912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70876" y="6525344"/>
            <a:ext cx="86731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92" y="360364"/>
            <a:ext cx="1301512" cy="321849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686900" y="1249596"/>
            <a:ext cx="2948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ko-KR" sz="28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Custom </a:t>
            </a:r>
            <a:r>
              <a:rPr lang="en-US" altLang="ko-KR" sz="28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lang="en-US" altLang="ko-KR" sz="2800" b="1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6192" y="1358894"/>
            <a:ext cx="80708" cy="297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2014-12-02T10:34:42Z</dcterms:modified>
</cp:coreProperties>
</file>