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1492791"/>
            <a:ext cx="3960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610297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7974"/>
            <a:ext cx="1189157" cy="2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6" y="1438672"/>
            <a:ext cx="4800000" cy="359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800000" cy="359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99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105</Words>
  <Application>Microsoft Office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Click to add title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2014-04-01T16:27:38Z</dcterms:created>
  <dcterms:modified xsi:type="dcterms:W3CDTF">2014-12-08T05:08:53Z</dcterms:modified>
</cp:coreProperties>
</file>