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08" y="-7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8073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5584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9028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200" y="452718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2014-12-02T10:26:29Z</dcterms:modified>
</cp:coreProperties>
</file>