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82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F59E8-038F-4332-A4AA-711FDE13CBC7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0CE18-2C30-48DA-BC83-240A10F2D5F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8001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1859097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755576" y="706969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216" y="6131487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105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17</cp:revision>
  <dcterms:created xsi:type="dcterms:W3CDTF">2014-04-01T16:35:38Z</dcterms:created>
  <dcterms:modified xsi:type="dcterms:W3CDTF">2014-12-02T10:24:39Z</dcterms:modified>
</cp:coreProperties>
</file>