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382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F59E8-038F-4332-A4AA-711FDE13CBC7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0CE18-2C30-48DA-BC83-240A10F2D5F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001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185909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55576" y="70696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216" y="6131487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2014-12-02T10:24:39Z</dcterms:modified>
</cp:coreProperties>
</file>