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948264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4370118"/>
            <a:ext cx="1301512" cy="32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69426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endParaRPr lang="en-US" altLang="ko-KR" sz="1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PRESENTATION HERE    </a:t>
            </a:r>
            <a:endParaRPr kumimoji="0" lang="en-US" altLang="ko-KR" sz="12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308268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105</Words>
  <Application>Microsoft Office PowerPoint</Application>
  <PresentationFormat>On-screen Show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16</cp:revision>
  <dcterms:created xsi:type="dcterms:W3CDTF">2014-04-01T16:27:38Z</dcterms:created>
  <dcterms:modified xsi:type="dcterms:W3CDTF">2014-12-15T04:26:00Z</dcterms:modified>
</cp:coreProperties>
</file>