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6093296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0650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endParaRPr lang="en-US" altLang="ko-KR" sz="1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2949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106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20</cp:revision>
  <dcterms:created xsi:type="dcterms:W3CDTF">2014-04-01T16:35:38Z</dcterms:created>
  <dcterms:modified xsi:type="dcterms:W3CDTF">2014-12-15T04:26:04Z</dcterms:modified>
</cp:coreProperties>
</file>