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2060848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908720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311217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340768"/>
            <a:ext cx="8003232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 Click to add title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106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2014-04-01T16:35:38Z</dcterms:created>
  <dcterms:modified xsi:type="dcterms:W3CDTF">2014-12-07T05:18:49Z</dcterms:modified>
</cp:coreProperties>
</file>