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673646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99592" y="69805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2014-12-02T09:47:39Z</dcterms:modified>
</cp:coreProperties>
</file>