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908" y="-70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216"/>
            <a:ext cx="6948264" cy="85725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DF8C5CDB-1AEF-4522-8EAF-CE1F4E5D863E}" type="datetimeFigureOut">
              <a:rPr lang="ko-KR" altLang="en-US" smtClean="0"/>
              <a:t>2014-12-02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255522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  <a:prstGeom prst="rect">
            <a:avLst/>
          </a:prstGeo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DF8C5CDB-1AEF-4522-8EAF-CE1F4E5D863E}" type="datetimeFigureOut">
              <a:rPr lang="ko-KR" altLang="en-US" smtClean="0"/>
              <a:t>2014-12-02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130338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9144000" cy="884466"/>
          </a:xfrm>
          <a:prstGeom prst="rect">
            <a:avLst/>
          </a:prstGeom>
        </p:spPr>
        <p:txBody>
          <a:bodyPr anchor="ctr"/>
          <a:lstStyle>
            <a:lvl1pPr algn="l">
              <a:defRPr/>
            </a:lvl1pPr>
          </a:lstStyle>
          <a:p>
            <a:r>
              <a:rPr lang="en-US" altLang="ko-KR" dirty="0" smtClean="0"/>
              <a:t> Click to edit title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722313" y="3305176"/>
            <a:ext cx="7772400" cy="1021556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dirty="0" smtClean="0"/>
              <a:t>Click to edit title</a:t>
            </a:r>
            <a:endParaRPr lang="ko-KR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DF8C5CDB-1AEF-4522-8EAF-CE1F4E5D863E}" type="datetimeFigureOut">
              <a:rPr lang="ko-KR" altLang="en-US" smtClean="0"/>
              <a:t>2014-12-02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598060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6948264" cy="884466"/>
          </a:xfrm>
          <a:prstGeom prst="rect">
            <a:avLst/>
          </a:prstGeom>
        </p:spPr>
        <p:txBody>
          <a:bodyPr anchor="ctr"/>
          <a:lstStyle>
            <a:lvl1pPr algn="l">
              <a:defRPr/>
            </a:lvl1pPr>
          </a:lstStyle>
          <a:p>
            <a:r>
              <a:rPr lang="en-US" altLang="ko-KR" dirty="0" smtClean="0"/>
              <a:t>Click to edit title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DF8C5CDB-1AEF-4522-8EAF-CE1F4E5D863E}" type="datetimeFigureOut">
              <a:rPr lang="ko-KR" altLang="en-US" smtClean="0"/>
              <a:t>2014-12-02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566157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anchor="ctr"/>
          <a:lstStyle>
            <a:lvl1pPr algn="l">
              <a:defRPr/>
            </a:lvl1pPr>
          </a:lstStyle>
          <a:p>
            <a:r>
              <a:rPr lang="en-US" altLang="ko-KR" dirty="0" smtClean="0"/>
              <a:t>Click to edit title</a:t>
            </a:r>
            <a:endParaRPr lang="ko-KR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DF8C5CDB-1AEF-4522-8EAF-CE1F4E5D863E}" type="datetimeFigureOut">
              <a:rPr lang="ko-KR" altLang="en-US" smtClean="0"/>
              <a:t>2014-12-02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178518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216"/>
            <a:ext cx="6948264" cy="85725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DF8C5CDB-1AEF-4522-8EAF-CE1F4E5D863E}" type="datetimeFigureOut">
              <a:rPr lang="ko-KR" altLang="en-US" smtClean="0"/>
              <a:t>2014-12-02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761040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DF8C5CDB-1AEF-4522-8EAF-CE1F4E5D863E}" type="datetimeFigureOut">
              <a:rPr lang="ko-KR" altLang="en-US" smtClean="0"/>
              <a:t>2014-12-02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372809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DF8C5CDB-1AEF-4522-8EAF-CE1F4E5D863E}" type="datetimeFigureOut">
              <a:rPr lang="ko-KR" altLang="en-US" smtClean="0"/>
              <a:t>2014-12-02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67004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DF8C5CDB-1AEF-4522-8EAF-CE1F4E5D863E}" type="datetimeFigureOut">
              <a:rPr lang="ko-KR" altLang="en-US" smtClean="0"/>
              <a:t>2014-12-02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13599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899593" y="1673646"/>
            <a:ext cx="486003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bg1">
                  <a:lumMod val="6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899592" y="698053"/>
            <a:ext cx="4860032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3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r>
              <a:rPr lang="en-US" altLang="ko-KR" sz="3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4844068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-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1600" y="4443958"/>
            <a:ext cx="1301512" cy="3218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447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altLang="ko-KR" sz="4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Click to add title</a:t>
            </a:r>
            <a:endParaRPr lang="ko-KR" altLang="en-US" sz="4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131590"/>
            <a:ext cx="8229600" cy="3394472"/>
          </a:xfrm>
        </p:spPr>
        <p:txBody>
          <a:bodyPr>
            <a:normAutofit lnSpcReduction="10000"/>
          </a:bodyPr>
          <a:lstStyle/>
          <a:p>
            <a:r>
              <a:rPr lang="en-US" altLang="ko-KR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Widescreen 16:9</a:t>
            </a:r>
          </a:p>
          <a:p>
            <a:pPr>
              <a:buFont typeface="Wingdings" pitchFamily="2" charset="2"/>
              <a:buChar char="ü"/>
            </a:pP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sz="20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sz="20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.</a:t>
            </a:r>
            <a:endParaRPr lang="ko-KR" altLang="en-US" sz="20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0594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467</TotalTime>
  <Words>106</Words>
  <Application>Microsoft Office PowerPoint</Application>
  <PresentationFormat>On-screen Show (16:9)</PresentationFormat>
  <Paragraphs>10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 Click to add title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15</cp:revision>
  <dcterms:created xsi:type="dcterms:W3CDTF">2014-04-01T16:27:38Z</dcterms:created>
  <dcterms:modified xsi:type="dcterms:W3CDTF">2014-12-02T09:47:39Z</dcterms:modified>
</cp:coreProperties>
</file>