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6" y="213285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98072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2014-12-02T09:46:06Z</dcterms:modified>
</cp:coreProperties>
</file>