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81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E587EC-4A3E-4030-BABC-5E0C0236501C}" type="datetimeFigureOut">
              <a:rPr lang="ko-KR" altLang="en-US" smtClean="0"/>
              <a:t>2014-12-02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25368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E587EC-4A3E-4030-BABC-5E0C0236501C}" type="datetimeFigureOut">
              <a:rPr lang="ko-KR" altLang="en-US" smtClean="0"/>
              <a:t>2014-12-02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21001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E587EC-4A3E-4030-BABC-5E0C0236501C}" type="datetimeFigureOut">
              <a:rPr lang="ko-KR" altLang="en-US" smtClean="0"/>
              <a:t>2014-12-02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19799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E587EC-4A3E-4030-BABC-5E0C0236501C}" type="datetimeFigureOut">
              <a:rPr lang="ko-KR" altLang="en-US" smtClean="0"/>
              <a:t>2014-12-02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45900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E587EC-4A3E-4030-BABC-5E0C0236501C}" type="datetimeFigureOut">
              <a:rPr lang="ko-KR" altLang="en-US" smtClean="0"/>
              <a:t>2014-12-02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34140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E587EC-4A3E-4030-BABC-5E0C0236501C}" type="datetimeFigureOut">
              <a:rPr lang="ko-KR" altLang="en-US" smtClean="0"/>
              <a:t>2014-12-02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78738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E587EC-4A3E-4030-BABC-5E0C0236501C}" type="datetimeFigureOut">
              <a:rPr lang="ko-KR" altLang="en-US" smtClean="0"/>
              <a:t>2014-12-02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60371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E587EC-4A3E-4030-BABC-5E0C0236501C}" type="datetimeFigureOut">
              <a:rPr lang="ko-KR" altLang="en-US" smtClean="0"/>
              <a:t>2014-12-02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46782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E587EC-4A3E-4030-BABC-5E0C0236501C}" type="datetimeFigureOut">
              <a:rPr lang="ko-KR" altLang="en-US" smtClean="0"/>
              <a:t>2014-12-02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28806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64096" y="2132856"/>
            <a:ext cx="543609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bg1">
                  <a:lumMod val="6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864096" y="980728"/>
            <a:ext cx="543609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r>
              <a:rPr lang="en-US" altLang="ko-KR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6525344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-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6093296"/>
            <a:ext cx="1301512" cy="321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4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Arial Unicode MS" pitchFamily="50" charset="-127"/>
              </a:rPr>
              <a:t> Enter Your Tittle</a:t>
            </a:r>
            <a:endParaRPr lang="ko-KR" altLang="en-US" sz="4400" dirty="0">
              <a:solidFill>
                <a:schemeClr val="tx1">
                  <a:lumMod val="75000"/>
                  <a:lumOff val="25000"/>
                </a:schemeClr>
              </a:solidFill>
              <a:ea typeface="Arial Unicode MS" pitchFamily="50" charset="-127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525963"/>
          </a:xfrm>
        </p:spPr>
        <p:txBody>
          <a:bodyPr>
            <a:normAutofit/>
          </a:bodyPr>
          <a:lstStyle/>
          <a:p>
            <a:r>
              <a:rPr lang="en-US" altLang="ko-KR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Standard 4:3</a:t>
            </a:r>
            <a:endParaRPr lang="en-US" altLang="ko-KR" sz="40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  <a:endParaRPr lang="en-US" altLang="ko-KR" sz="2200" dirty="0" smtClean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endParaRPr lang="en-US" altLang="ko-KR" sz="22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sz="2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segments. With this many slides you are able to make a complete PowerPoint Presentation that best suit your needs. </a:t>
            </a:r>
            <a:endParaRPr lang="ko-KR" altLang="en-US" sz="2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17631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456</TotalTime>
  <Words>105</Words>
  <Application>Microsoft Office PowerPoint</Application>
  <PresentationFormat>On-screen Show (4:3)</PresentationFormat>
  <Paragraphs>10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 Enter Your Tittle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17</cp:revision>
  <dcterms:created xsi:type="dcterms:W3CDTF">2014-04-01T16:35:38Z</dcterms:created>
  <dcterms:modified xsi:type="dcterms:W3CDTF">2014-12-02T09:46:06Z</dcterms:modified>
</cp:coreProperties>
</file>