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0"/>
            <a:ext cx="7596336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98" y="1200151"/>
            <a:ext cx="6836702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643758"/>
            <a:ext cx="3600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44008" y="1779662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02" y="1232264"/>
            <a:ext cx="1010322" cy="2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31590"/>
            <a:ext cx="67070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105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16</cp:revision>
  <dcterms:created xsi:type="dcterms:W3CDTF">2014-04-01T16:27:38Z</dcterms:created>
  <dcterms:modified xsi:type="dcterms:W3CDTF">2014-12-11T06:00:33Z</dcterms:modified>
</cp:coreProperties>
</file>