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0"/>
            <a:ext cx="759633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98" y="1600200"/>
            <a:ext cx="68367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2672424"/>
            <a:ext cx="396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55976" y="1700808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36" y="1088248"/>
            <a:ext cx="1010322" cy="2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106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2014-04-01T16:35:38Z</dcterms:created>
  <dcterms:modified xsi:type="dcterms:W3CDTF">2014-12-11T05:58:29Z</dcterms:modified>
</cp:coreProperties>
</file>