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2088" y="1887215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92088" y="735087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792088" y="6597932"/>
            <a:ext cx="83519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78" y="6173198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338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2014-04-01T16:35:38Z</dcterms:created>
  <dcterms:modified xsi:type="dcterms:W3CDTF">2014-12-31T05:53:20Z</dcterms:modified>
</cp:coreProperties>
</file>