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08" y="-7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6948264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23828" y="2622720"/>
            <a:ext cx="3132348" cy="356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3023828" y="1922404"/>
            <a:ext cx="31323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2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282" y="3073366"/>
            <a:ext cx="883440" cy="21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2">
                    <a:lumMod val="75000"/>
                  </a:schemeClr>
                </a:solidFill>
              </a:rPr>
              <a:t> Click to add title</a:t>
            </a:r>
            <a:endParaRPr lang="ko-KR" altLang="en-US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106</Words>
  <Application>Microsoft Office PowerPoint</Application>
  <PresentationFormat>On-screen Show (16:9)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16</cp:revision>
  <dcterms:created xsi:type="dcterms:W3CDTF">2014-04-01T16:27:38Z</dcterms:created>
  <dcterms:modified xsi:type="dcterms:W3CDTF">2014-12-02T10:41:51Z</dcterms:modified>
</cp:coreProperties>
</file>