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23828" y="2622720"/>
            <a:ext cx="3132348" cy="356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023828" y="1922404"/>
            <a:ext cx="31323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282" y="3073366"/>
            <a:ext cx="883440" cy="21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2014-04-01T16:27:38Z</dcterms:created>
  <dcterms:modified xsi:type="dcterms:W3CDTF">2014-12-02T10:41:51Z</dcterms:modified>
</cp:coreProperties>
</file>