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81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43808" y="3519070"/>
            <a:ext cx="3672408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1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1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843808" y="2583845"/>
            <a:ext cx="367240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8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ctr"/>
            <a:r>
              <a:rPr lang="en-US" altLang="ko-KR" sz="28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0608" y="4054619"/>
            <a:ext cx="1118808" cy="276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accent1">
                    <a:lumMod val="7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accent1">
                  <a:lumMod val="7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456</TotalTime>
  <Words>105</Words>
  <Application>Microsoft Office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17</cp:revision>
  <dcterms:created xsi:type="dcterms:W3CDTF">2014-04-01T16:35:38Z</dcterms:created>
  <dcterms:modified xsi:type="dcterms:W3CDTF">2014-12-02T10:39:47Z</dcterms:modified>
</cp:coreProperties>
</file>