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541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2015-11-08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5368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2015-11-08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1001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331640" y="0"/>
            <a:ext cx="781236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55676" y="1600200"/>
            <a:ext cx="7031124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2015-11-08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9799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2015-11-08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5900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2015-11-08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4140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2015-11-08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873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2015-11-08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037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2015-11-08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6782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2015-11-08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8806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699042" y="4454146"/>
            <a:ext cx="543609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699042" y="3302018"/>
            <a:ext cx="543609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r>
              <a:rPr lang="en-US" altLang="ko-KR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6597932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332656"/>
            <a:ext cx="1301512" cy="321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7704" y="1484784"/>
            <a:ext cx="6779096" cy="4525963"/>
          </a:xfrm>
        </p:spPr>
        <p:txBody>
          <a:bodyPr>
            <a:normAutofit lnSpcReduction="10000"/>
          </a:bodyPr>
          <a:lstStyle/>
          <a:p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4:3</a:t>
            </a:r>
            <a:endParaRPr lang="en-US" altLang="ko-KR" sz="4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en-US" altLang="ko-KR" sz="2200" dirty="0" smtClean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en-US" altLang="ko-KR" sz="22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ko-KR" altLang="en-US" sz="2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459</TotalTime>
  <Words>106</Words>
  <Application>Microsoft Office PowerPoint</Application>
  <PresentationFormat>On-screen Show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20</cp:revision>
  <dcterms:created xsi:type="dcterms:W3CDTF">2014-04-01T16:35:38Z</dcterms:created>
  <dcterms:modified xsi:type="dcterms:W3CDTF">2015-11-07T21:52:08Z</dcterms:modified>
</cp:coreProperties>
</file>