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1640" y="0"/>
            <a:ext cx="781236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5676" y="1600200"/>
            <a:ext cx="7031124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99042" y="445414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99042" y="330201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484784"/>
            <a:ext cx="6779096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2014-04-01T16:35:38Z</dcterms:created>
  <dcterms:modified xsi:type="dcterms:W3CDTF">2015-11-07T21:52:08Z</dcterms:modified>
</cp:coreProperties>
</file>