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70080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692696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271" y="631121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2014-12-13T07:48:10Z</dcterms:modified>
</cp:coreProperties>
</file>