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E587EC-4A3E-4030-BABC-5E0C0236501C}" type="datetimeFigureOut">
              <a:rPr lang="ko-KR" altLang="en-US" smtClean="0"/>
              <a:t>2014-12-13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700808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692696"/>
            <a:ext cx="54360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271" y="631121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19</cp:revision>
  <dcterms:created xsi:type="dcterms:W3CDTF">2014-04-01T16:35:38Z</dcterms:created>
  <dcterms:modified xsi:type="dcterms:W3CDTF">2014-12-13T07:48:10Z</dcterms:modified>
</cp:coreProperties>
</file>