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868" y="161830"/>
            <a:ext cx="1390264" cy="343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237226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57986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106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2014-11-07T21:07:54Z</dcterms:modified>
</cp:coreProperties>
</file>