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157" y="188640"/>
            <a:ext cx="1291683" cy="31941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0" y="5598532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"/>
          <p:cNvSpPr txBox="1">
            <a:spLocks noChangeArrowheads="1"/>
          </p:cNvSpPr>
          <p:nvPr/>
        </p:nvSpPr>
        <p:spPr bwMode="auto">
          <a:xfrm>
            <a:off x="0" y="4941168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105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2014-04-01T16:35:38Z</dcterms:created>
  <dcterms:modified xsi:type="dcterms:W3CDTF">2014-11-07T21:06:22Z</dcterms:modified>
</cp:coreProperties>
</file>