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157" y="188640"/>
            <a:ext cx="1291683" cy="3194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5598532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0" y="494116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105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16</cp:revision>
  <dcterms:created xsi:type="dcterms:W3CDTF">2014-04-01T16:35:38Z</dcterms:created>
  <dcterms:modified xsi:type="dcterms:W3CDTF">2014-11-07T21:06:22Z</dcterms:modified>
</cp:coreProperties>
</file>