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7" y="153111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55576" y="55552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755576" y="4844068"/>
            <a:ext cx="838842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100000"/>
                    </a14:imgEffect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7990" y="4659982"/>
            <a:ext cx="1152128" cy="284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Click to add title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106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14</cp:revision>
  <dcterms:created xsi:type="dcterms:W3CDTF">2014-04-01T16:27:38Z</dcterms:created>
  <dcterms:modified xsi:type="dcterms:W3CDTF">2014-11-16T06:39:54Z</dcterms:modified>
</cp:coreProperties>
</file>