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74319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27584" y="59107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27584" y="6381908"/>
            <a:ext cx="83164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00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990" y="6320959"/>
            <a:ext cx="1152128" cy="284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2014-04-01T16:35:38Z</dcterms:created>
  <dcterms:modified xsi:type="dcterms:W3CDTF">2014-11-16T06:40:00Z</dcterms:modified>
</cp:coreProperties>
</file>