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04664"/>
            <a:ext cx="9144000" cy="1944216"/>
          </a:xfrm>
          <a:prstGeom prst="rect">
            <a:avLst/>
          </a:prstGeom>
          <a:gradFill>
            <a:gsLst>
              <a:gs pos="27000">
                <a:schemeClr val="bg1">
                  <a:alpha val="0"/>
                </a:schemeClr>
              </a:gs>
              <a:gs pos="100000">
                <a:schemeClr val="bg1"/>
              </a:gs>
              <a:gs pos="57000">
                <a:schemeClr val="bg1">
                  <a:alpha val="42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059832" y="1664312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59832" y="626583"/>
            <a:ext cx="54360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16632"/>
            <a:ext cx="84959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57295" y="6237312"/>
            <a:ext cx="1262377" cy="360040"/>
            <a:chOff x="3673242" y="5877272"/>
            <a:chExt cx="1514852" cy="432048"/>
          </a:xfrm>
        </p:grpSpPr>
        <p:sp>
          <p:nvSpPr>
            <p:cNvPr id="9" name="Rounded Rectangle 8"/>
            <p:cNvSpPr/>
            <p:nvPr/>
          </p:nvSpPr>
          <p:spPr>
            <a:xfrm>
              <a:off x="3673242" y="5877272"/>
              <a:ext cx="1514852" cy="432048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60798" y="5949280"/>
              <a:ext cx="1152128" cy="2849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0"/>
            <a:ext cx="7596336" cy="1069514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484784"/>
            <a:ext cx="6779096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2014-11-16T22:06:45Z</dcterms:modified>
</cp:coreProperties>
</file>