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6948264" cy="884466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2014-11-16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51470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244" y="4699396"/>
            <a:ext cx="1301512" cy="32184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4310975"/>
            <a:ext cx="9144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0" y="3734911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bg1"/>
                </a:solidFill>
              </a:rPr>
              <a:t> Click to add title</a:t>
            </a:r>
            <a:endParaRPr lang="ko-KR" altLang="en-US" sz="40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106</Words>
  <Application>Microsoft Office PowerPoint</Application>
  <PresentationFormat>On-screen Show (16:9)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16</cp:revision>
  <dcterms:created xsi:type="dcterms:W3CDTF">2014-04-01T16:27:38Z</dcterms:created>
  <dcterms:modified xsi:type="dcterms:W3CDTF">2014-11-16T07:17:41Z</dcterms:modified>
</cp:coreProperties>
</file>