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5147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4699396"/>
            <a:ext cx="1301512" cy="3218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4310975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73491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Click to add title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106</Words>
  <Application>Microsoft Office PowerPoint</Application>
  <PresentationFormat>On-screen Show (16:9)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16</cp:revision>
  <dcterms:created xsi:type="dcterms:W3CDTF">2014-04-01T16:27:38Z</dcterms:created>
  <dcterms:modified xsi:type="dcterms:W3CDTF">2014-11-16T07:17:41Z</dcterms:modified>
</cp:coreProperties>
</file>