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520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6337649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5827854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5170490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105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2014-11-16T07:17:32Z</dcterms:modified>
</cp:coreProperties>
</file>