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</a:t>
            </a:r>
            <a:r>
              <a:rPr lang="en-US" altLang="ko-KR" dirty="0" smtClean="0"/>
              <a:t>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3687415"/>
            <a:ext cx="4176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9992" y="2535287"/>
            <a:ext cx="4176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73332" y="98876"/>
            <a:ext cx="1368152" cy="827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9" y="369160"/>
            <a:ext cx="1160658" cy="2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105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2014-04-01T16:35:38Z</dcterms:created>
  <dcterms:modified xsi:type="dcterms:W3CDTF">2014-11-07T21:14:02Z</dcterms:modified>
</cp:coreProperties>
</file>