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2" y="155679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591071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48072" y="2019037"/>
            <a:ext cx="84959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72" y="631121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2014-11-16T22:00:09Z</dcterms:modified>
</cp:coreProperties>
</file>