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1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6417"/>
            <a:ext cx="1080120" cy="26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884466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50098" y="1131590"/>
            <a:ext cx="6836702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2014-11-25T08:32:04Z</dcterms:modified>
</cp:coreProperties>
</file>