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563163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447950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069514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098" y="1484784"/>
            <a:ext cx="6836702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2014-11-25T08:30:29Z</dcterms:modified>
</cp:coreProperties>
</file>