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62880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47667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0" y="6525344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6308863"/>
            <a:ext cx="1457798" cy="36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1">
                  <a:lumMod val="7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2014-11-16T06:42:42Z</dcterms:modified>
</cp:coreProperties>
</file>