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98128" y="3653902"/>
            <a:ext cx="38035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998128" y="2717798"/>
            <a:ext cx="3803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-1" y="18864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51518" y="6137226"/>
            <a:ext cx="1440963" cy="388118"/>
            <a:chOff x="7127792" y="5863233"/>
            <a:chExt cx="1656184" cy="446087"/>
          </a:xfrm>
        </p:grpSpPr>
        <p:sp>
          <p:nvSpPr>
            <p:cNvPr id="13" name="Rounded Rectangle 12"/>
            <p:cNvSpPr/>
            <p:nvPr/>
          </p:nvSpPr>
          <p:spPr>
            <a:xfrm>
              <a:off x="7127792" y="5863233"/>
              <a:ext cx="1656184" cy="44608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5475" y="5921202"/>
              <a:ext cx="1278298" cy="3161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105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2014-04-01T16:35:38Z</dcterms:created>
  <dcterms:modified xsi:type="dcterms:W3CDTF">2014-11-07T22:04:35Z</dcterms:modified>
</cp:coreProperties>
</file>