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D2E587EC-4A3E-4030-BABC-5E0C0236501C}" type="datetimeFigureOut">
              <a:rPr lang="ko-KR" altLang="en-US" smtClean="0"/>
              <a:t>2014-11-08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998128" y="3653902"/>
            <a:ext cx="380358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200" b="1" dirty="0" smtClean="0">
                <a:solidFill>
                  <a:schemeClr val="bg1">
                    <a:lumMod val="65000"/>
                  </a:schemeClr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200" b="1" dirty="0">
              <a:solidFill>
                <a:schemeClr val="bg1">
                  <a:lumMod val="6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998128" y="2717798"/>
            <a:ext cx="3803587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-1" y="188640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3851518" y="6137226"/>
            <a:ext cx="1440963" cy="388118"/>
            <a:chOff x="7127792" y="5863233"/>
            <a:chExt cx="1656184" cy="446087"/>
          </a:xfrm>
        </p:grpSpPr>
        <p:sp>
          <p:nvSpPr>
            <p:cNvPr id="13" name="Rounded Rectangle 12"/>
            <p:cNvSpPr/>
            <p:nvPr/>
          </p:nvSpPr>
          <p:spPr>
            <a:xfrm>
              <a:off x="7127792" y="5863233"/>
              <a:ext cx="1656184" cy="44608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4" name="Picture 13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35475" y="5921202"/>
              <a:ext cx="1278298" cy="316109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456</TotalTime>
  <Words>105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16</cp:revision>
  <dcterms:created xsi:type="dcterms:W3CDTF">2014-04-01T16:35:38Z</dcterms:created>
  <dcterms:modified xsi:type="dcterms:W3CDTF">2014-11-07T22:04:35Z</dcterms:modified>
</cp:coreProperties>
</file>