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0"/>
            <a:ext cx="759633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Click </a:t>
            </a:r>
            <a:r>
              <a:rPr lang="en-US" altLang="ko-KR" dirty="0" smtClean="0"/>
              <a:t>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268760"/>
            <a:ext cx="6707088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9992" y="5517232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99992" y="4365104"/>
            <a:ext cx="4392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261228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23528" y="257790"/>
            <a:ext cx="1656184" cy="446087"/>
            <a:chOff x="7127792" y="5863233"/>
            <a:chExt cx="1656184" cy="446087"/>
          </a:xfrm>
        </p:grpSpPr>
        <p:sp>
          <p:nvSpPr>
            <p:cNvPr id="3" name="Rounded Rectangle 2"/>
            <p:cNvSpPr/>
            <p:nvPr/>
          </p:nvSpPr>
          <p:spPr>
            <a:xfrm>
              <a:off x="7127792" y="5863233"/>
              <a:ext cx="1656184" cy="44608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5475" y="5921202"/>
              <a:ext cx="1278298" cy="3161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Enter </a:t>
            </a:r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279301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104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2014-11-07T21:24:31Z</dcterms:modified>
</cp:coreProperties>
</file>