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668" y="3718773"/>
            <a:ext cx="489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97668" y="2537028"/>
            <a:ext cx="489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357" y="266769"/>
            <a:ext cx="1180307" cy="713959"/>
            <a:chOff x="395536" y="5811385"/>
            <a:chExt cx="1368152" cy="827585"/>
          </a:xfrm>
        </p:grpSpPr>
        <p:sp>
          <p:nvSpPr>
            <p:cNvPr id="12" name="Oval 11"/>
            <p:cNvSpPr/>
            <p:nvPr/>
          </p:nvSpPr>
          <p:spPr>
            <a:xfrm>
              <a:off x="395536" y="5811385"/>
              <a:ext cx="1368152" cy="827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07" y="6072228"/>
              <a:ext cx="1237008" cy="305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105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2014-04-01T16:35:38Z</dcterms:created>
  <dcterms:modified xsi:type="dcterms:W3CDTF">2014-11-07T21:59:03Z</dcterms:modified>
</cp:coreProperties>
</file>