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1" y="4024262"/>
            <a:ext cx="42839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72000" y="3048669"/>
            <a:ext cx="42839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548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Click to add title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106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15</cp:revision>
  <dcterms:created xsi:type="dcterms:W3CDTF">2014-04-01T16:27:38Z</dcterms:created>
  <dcterms:modified xsi:type="dcterms:W3CDTF">2014-11-25T08:09:49Z</dcterms:modified>
</cp:coreProperties>
</file>