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4024262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3048669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2014-11-25T08:09:49Z</dcterms:modified>
</cp:coreProperties>
</file>