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0360" y="5559623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40360" y="4407495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1301512" cy="32184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331287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105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17</cp:revision>
  <dcterms:created xsi:type="dcterms:W3CDTF">2014-04-01T16:35:38Z</dcterms:created>
  <dcterms:modified xsi:type="dcterms:W3CDTF">2014-11-25T08:08:29Z</dcterms:modified>
</cp:coreProperties>
</file>