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2798688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1823095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58855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4976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884466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2014-04-01T16:27:38Z</dcterms:created>
  <dcterms:modified xsi:type="dcterms:W3CDTF">2015-11-12T01:40:02Z</dcterms:modified>
</cp:coreProperties>
</file>