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8" y="375942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" y="260729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8058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 contrast="-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76672"/>
            <a:ext cx="1187624" cy="293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1069514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18</cp:revision>
  <dcterms:created xsi:type="dcterms:W3CDTF">2014-04-01T16:35:38Z</dcterms:created>
  <dcterms:modified xsi:type="dcterms:W3CDTF">2015-11-12T01:38:30Z</dcterms:modified>
</cp:coreProperties>
</file>