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3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5450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Click to add title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2014-11-16T21:40:52Z</dcterms:modified>
</cp:coreProperties>
</file>