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79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216"/>
            <a:ext cx="6948264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DF8C5CDB-1AEF-4522-8EAF-CE1F4E5D863E}" type="datetimeFigureOut">
              <a:rPr lang="ko-KR" altLang="en-US" smtClean="0"/>
              <a:t>2014-11-17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5552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  <a:prstGeom prst="rect">
            <a:avLst/>
          </a:prstGeo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DF8C5CDB-1AEF-4522-8EAF-CE1F4E5D863E}" type="datetimeFigureOut">
              <a:rPr lang="ko-KR" altLang="en-US" smtClean="0"/>
              <a:t>2014-11-17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3033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884466"/>
          </a:xfrm>
          <a:prstGeom prst="rect">
            <a:avLst/>
          </a:prstGeom>
        </p:spPr>
        <p:txBody>
          <a:bodyPr anchor="ctr"/>
          <a:lstStyle>
            <a:lvl1pPr algn="l">
              <a:defRPr/>
            </a:lvl1pPr>
          </a:lstStyle>
          <a:p>
            <a:r>
              <a:rPr lang="en-US" altLang="ko-KR" dirty="0" smtClean="0"/>
              <a:t> Click to edit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22313" y="3305176"/>
            <a:ext cx="7772400" cy="1021556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dirty="0" smtClean="0"/>
              <a:t>Click to edit title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DF8C5CDB-1AEF-4522-8EAF-CE1F4E5D863E}" type="datetimeFigureOut">
              <a:rPr lang="ko-KR" altLang="en-US" smtClean="0"/>
              <a:t>2014-11-17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9806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6948264" cy="884466"/>
          </a:xfrm>
          <a:prstGeom prst="rect">
            <a:avLst/>
          </a:prstGeom>
        </p:spPr>
        <p:txBody>
          <a:bodyPr anchor="ctr"/>
          <a:lstStyle>
            <a:lvl1pPr algn="l">
              <a:defRPr/>
            </a:lvl1pPr>
          </a:lstStyle>
          <a:p>
            <a:r>
              <a:rPr lang="en-US" altLang="ko-KR" dirty="0" smtClean="0"/>
              <a:t>Click to edit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DF8C5CDB-1AEF-4522-8EAF-CE1F4E5D863E}" type="datetimeFigureOut">
              <a:rPr lang="ko-KR" altLang="en-US" smtClean="0"/>
              <a:t>2014-11-17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615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anchor="ctr"/>
          <a:lstStyle>
            <a:lvl1pPr algn="l">
              <a:defRPr/>
            </a:lvl1pPr>
          </a:lstStyle>
          <a:p>
            <a:r>
              <a:rPr lang="en-US" altLang="ko-KR" dirty="0" smtClean="0"/>
              <a:t>Click to edit title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DF8C5CDB-1AEF-4522-8EAF-CE1F4E5D863E}" type="datetimeFigureOut">
              <a:rPr lang="ko-KR" altLang="en-US" smtClean="0"/>
              <a:t>2014-11-17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7851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216"/>
            <a:ext cx="6948264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DF8C5CDB-1AEF-4522-8EAF-CE1F4E5D863E}" type="datetimeFigureOut">
              <a:rPr lang="ko-KR" altLang="en-US" smtClean="0"/>
              <a:t>2014-11-17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6104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DF8C5CDB-1AEF-4522-8EAF-CE1F4E5D863E}" type="datetimeFigureOut">
              <a:rPr lang="ko-KR" altLang="en-US" smtClean="0"/>
              <a:t>2014-11-17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7280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DF8C5CDB-1AEF-4522-8EAF-CE1F4E5D863E}" type="datetimeFigureOut">
              <a:rPr lang="ko-KR" altLang="en-US" smtClean="0"/>
              <a:t>2014-11-17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7004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DF8C5CDB-1AEF-4522-8EAF-CE1F4E5D863E}" type="datetimeFigureOut">
              <a:rPr lang="ko-KR" altLang="en-US" smtClean="0"/>
              <a:t>2014-11-17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359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779913" y="1531119"/>
            <a:ext cx="486003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tx2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tx2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tx2">
                  <a:lumMod val="20000"/>
                  <a:lumOff val="8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779912" y="555526"/>
            <a:ext cx="4860032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863994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8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2">
                  <a:lumMod val="20000"/>
                  <a:lumOff val="8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4654505"/>
            <a:ext cx="1301512" cy="321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altLang="ko-KR" sz="4000" dirty="0" smtClean="0">
                <a:solidFill>
                  <a:schemeClr val="bg1"/>
                </a:solidFill>
              </a:rPr>
              <a:t> Click to add title</a:t>
            </a:r>
            <a:endParaRPr lang="ko-KR" altLang="en-US" sz="4000" dirty="0">
              <a:solidFill>
                <a:schemeClr val="bg1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131590"/>
            <a:ext cx="8229600" cy="3394472"/>
          </a:xfrm>
        </p:spPr>
        <p:txBody>
          <a:bodyPr>
            <a:normAutofit lnSpcReduction="10000"/>
          </a:bodyPr>
          <a:lstStyle/>
          <a:p>
            <a:r>
              <a:rPr lang="en-US" altLang="ko-KR" sz="2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Widescreen 16:9</a:t>
            </a: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sz="2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.</a:t>
            </a:r>
            <a:endParaRPr lang="ko-KR" altLang="en-US" sz="2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466</TotalTime>
  <Words>106</Words>
  <Application>Microsoft Office PowerPoint</Application>
  <PresentationFormat>On-screen Show (16:9)</PresentationFormat>
  <Paragraphs>10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15</cp:revision>
  <dcterms:created xsi:type="dcterms:W3CDTF">2014-04-01T16:27:38Z</dcterms:created>
  <dcterms:modified xsi:type="dcterms:W3CDTF">2014-11-16T21:40:52Z</dcterms:modified>
</cp:coreProperties>
</file>