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4336" y="1700808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024336" y="548680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84604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53710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105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17</cp:revision>
  <dcterms:created xsi:type="dcterms:W3CDTF">2014-04-01T16:35:38Z</dcterms:created>
  <dcterms:modified xsi:type="dcterms:W3CDTF">2014-11-16T21:39:08Z</dcterms:modified>
</cp:coreProperties>
</file>