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2014-11-17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2014-11-17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2014-11-17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24336" y="1700808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024336" y="548680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846043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53710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bg1"/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bg1"/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</TotalTime>
  <Words>105</Words>
  <Application>Microsoft Office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17</cp:revision>
  <dcterms:created xsi:type="dcterms:W3CDTF">2014-04-01T16:35:38Z</dcterms:created>
  <dcterms:modified xsi:type="dcterms:W3CDTF">2014-11-16T21:39:08Z</dcterms:modified>
</cp:coreProperties>
</file>